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6" r:id="rId31"/>
    <p:sldId id="287" r:id="rId32"/>
    <p:sldId id="288" r:id="rId33"/>
    <p:sldId id="289" r:id="rId34"/>
    <p:sldId id="290" r:id="rId35"/>
    <p:sldId id="291" r:id="rId36"/>
    <p:sldId id="292" r:id="rId37"/>
    <p:sldId id="293" r:id="rId38"/>
    <p:sldId id="294" r:id="rId39"/>
    <p:sldId id="295" r:id="rId40"/>
    <p:sldId id="303" r:id="rId41"/>
    <p:sldId id="296" r:id="rId42"/>
    <p:sldId id="297" r:id="rId43"/>
    <p:sldId id="298" r:id="rId44"/>
    <p:sldId id="299" r:id="rId45"/>
    <p:sldId id="300" r:id="rId46"/>
    <p:sldId id="301" r:id="rId47"/>
    <p:sldId id="302"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20" r:id="rId64"/>
    <p:sldId id="319" r:id="rId65"/>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09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92E32D95-95FB-486E-B1B2-E2B0EA6FB013}" type="datetimeFigureOut">
              <a:rPr lang="hu-HU" smtClean="0"/>
              <a:t>2020.08.26.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8277AA-D7F2-4C7D-9A74-942099C4434F}" type="slidenum">
              <a:rPr lang="hu-HU" smtClean="0"/>
              <a:t>‹#›</a:t>
            </a:fld>
            <a:endParaRPr lang="hu-HU"/>
          </a:p>
        </p:txBody>
      </p:sp>
    </p:spTree>
    <p:extLst>
      <p:ext uri="{BB962C8B-B14F-4D97-AF65-F5344CB8AC3E}">
        <p14:creationId xmlns:p14="http://schemas.microsoft.com/office/powerpoint/2010/main" val="3535929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92E32D95-95FB-486E-B1B2-E2B0EA6FB013}" type="datetimeFigureOut">
              <a:rPr lang="hu-HU" smtClean="0"/>
              <a:t>2020.08.26.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8277AA-D7F2-4C7D-9A74-942099C4434F}" type="slidenum">
              <a:rPr lang="hu-HU" smtClean="0"/>
              <a:t>‹#›</a:t>
            </a:fld>
            <a:endParaRPr lang="hu-HU"/>
          </a:p>
        </p:txBody>
      </p:sp>
    </p:spTree>
    <p:extLst>
      <p:ext uri="{BB962C8B-B14F-4D97-AF65-F5344CB8AC3E}">
        <p14:creationId xmlns:p14="http://schemas.microsoft.com/office/powerpoint/2010/main" val="249797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92E32D95-95FB-486E-B1B2-E2B0EA6FB013}" type="datetimeFigureOut">
              <a:rPr lang="hu-HU" smtClean="0"/>
              <a:t>2020.08.26.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8277AA-D7F2-4C7D-9A74-942099C4434F}" type="slidenum">
              <a:rPr lang="hu-HU" smtClean="0"/>
              <a:t>‹#›</a:t>
            </a:fld>
            <a:endParaRPr lang="hu-HU"/>
          </a:p>
        </p:txBody>
      </p:sp>
    </p:spTree>
    <p:extLst>
      <p:ext uri="{BB962C8B-B14F-4D97-AF65-F5344CB8AC3E}">
        <p14:creationId xmlns:p14="http://schemas.microsoft.com/office/powerpoint/2010/main" val="4267519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92E32D95-95FB-486E-B1B2-E2B0EA6FB013}" type="datetimeFigureOut">
              <a:rPr lang="hu-HU" smtClean="0"/>
              <a:t>2020.08.26.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8277AA-D7F2-4C7D-9A74-942099C4434F}" type="slidenum">
              <a:rPr lang="hu-HU" smtClean="0"/>
              <a:t>‹#›</a:t>
            </a:fld>
            <a:endParaRPr lang="hu-HU"/>
          </a:p>
        </p:txBody>
      </p:sp>
    </p:spTree>
    <p:extLst>
      <p:ext uri="{BB962C8B-B14F-4D97-AF65-F5344CB8AC3E}">
        <p14:creationId xmlns:p14="http://schemas.microsoft.com/office/powerpoint/2010/main" val="1259135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92E32D95-95FB-486E-B1B2-E2B0EA6FB013}" type="datetimeFigureOut">
              <a:rPr lang="hu-HU" smtClean="0"/>
              <a:t>2020.08.26.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98277AA-D7F2-4C7D-9A74-942099C4434F}" type="slidenum">
              <a:rPr lang="hu-HU" smtClean="0"/>
              <a:t>‹#›</a:t>
            </a:fld>
            <a:endParaRPr lang="hu-HU"/>
          </a:p>
        </p:txBody>
      </p:sp>
    </p:spTree>
    <p:extLst>
      <p:ext uri="{BB962C8B-B14F-4D97-AF65-F5344CB8AC3E}">
        <p14:creationId xmlns:p14="http://schemas.microsoft.com/office/powerpoint/2010/main" val="3440936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92E32D95-95FB-486E-B1B2-E2B0EA6FB013}" type="datetimeFigureOut">
              <a:rPr lang="hu-HU" smtClean="0"/>
              <a:t>2020.08.26.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98277AA-D7F2-4C7D-9A74-942099C4434F}" type="slidenum">
              <a:rPr lang="hu-HU" smtClean="0"/>
              <a:t>‹#›</a:t>
            </a:fld>
            <a:endParaRPr lang="hu-HU"/>
          </a:p>
        </p:txBody>
      </p:sp>
    </p:spTree>
    <p:extLst>
      <p:ext uri="{BB962C8B-B14F-4D97-AF65-F5344CB8AC3E}">
        <p14:creationId xmlns:p14="http://schemas.microsoft.com/office/powerpoint/2010/main" val="3091248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92E32D95-95FB-486E-B1B2-E2B0EA6FB013}" type="datetimeFigureOut">
              <a:rPr lang="hu-HU" smtClean="0"/>
              <a:t>2020.08.26.</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498277AA-D7F2-4C7D-9A74-942099C4434F}" type="slidenum">
              <a:rPr lang="hu-HU" smtClean="0"/>
              <a:t>‹#›</a:t>
            </a:fld>
            <a:endParaRPr lang="hu-HU"/>
          </a:p>
        </p:txBody>
      </p:sp>
    </p:spTree>
    <p:extLst>
      <p:ext uri="{BB962C8B-B14F-4D97-AF65-F5344CB8AC3E}">
        <p14:creationId xmlns:p14="http://schemas.microsoft.com/office/powerpoint/2010/main" val="2949632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92E32D95-95FB-486E-B1B2-E2B0EA6FB013}" type="datetimeFigureOut">
              <a:rPr lang="hu-HU" smtClean="0"/>
              <a:t>2020.08.26.</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498277AA-D7F2-4C7D-9A74-942099C4434F}" type="slidenum">
              <a:rPr lang="hu-HU" smtClean="0"/>
              <a:t>‹#›</a:t>
            </a:fld>
            <a:endParaRPr lang="hu-HU"/>
          </a:p>
        </p:txBody>
      </p:sp>
    </p:spTree>
    <p:extLst>
      <p:ext uri="{BB962C8B-B14F-4D97-AF65-F5344CB8AC3E}">
        <p14:creationId xmlns:p14="http://schemas.microsoft.com/office/powerpoint/2010/main" val="3976322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92E32D95-95FB-486E-B1B2-E2B0EA6FB013}" type="datetimeFigureOut">
              <a:rPr lang="hu-HU" smtClean="0"/>
              <a:t>2020.08.26.</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498277AA-D7F2-4C7D-9A74-942099C4434F}" type="slidenum">
              <a:rPr lang="hu-HU" smtClean="0"/>
              <a:t>‹#›</a:t>
            </a:fld>
            <a:endParaRPr lang="hu-HU"/>
          </a:p>
        </p:txBody>
      </p:sp>
    </p:spTree>
    <p:extLst>
      <p:ext uri="{BB962C8B-B14F-4D97-AF65-F5344CB8AC3E}">
        <p14:creationId xmlns:p14="http://schemas.microsoft.com/office/powerpoint/2010/main" val="779453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92E32D95-95FB-486E-B1B2-E2B0EA6FB013}" type="datetimeFigureOut">
              <a:rPr lang="hu-HU" smtClean="0"/>
              <a:t>2020.08.26.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98277AA-D7F2-4C7D-9A74-942099C4434F}" type="slidenum">
              <a:rPr lang="hu-HU" smtClean="0"/>
              <a:t>‹#›</a:t>
            </a:fld>
            <a:endParaRPr lang="hu-HU"/>
          </a:p>
        </p:txBody>
      </p:sp>
    </p:spTree>
    <p:extLst>
      <p:ext uri="{BB962C8B-B14F-4D97-AF65-F5344CB8AC3E}">
        <p14:creationId xmlns:p14="http://schemas.microsoft.com/office/powerpoint/2010/main" val="3574068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92E32D95-95FB-486E-B1B2-E2B0EA6FB013}" type="datetimeFigureOut">
              <a:rPr lang="hu-HU" smtClean="0"/>
              <a:t>2020.08.26.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98277AA-D7F2-4C7D-9A74-942099C4434F}" type="slidenum">
              <a:rPr lang="hu-HU" smtClean="0"/>
              <a:t>‹#›</a:t>
            </a:fld>
            <a:endParaRPr lang="hu-HU"/>
          </a:p>
        </p:txBody>
      </p:sp>
    </p:spTree>
    <p:extLst>
      <p:ext uri="{BB962C8B-B14F-4D97-AF65-F5344CB8AC3E}">
        <p14:creationId xmlns:p14="http://schemas.microsoft.com/office/powerpoint/2010/main" val="3609795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32D95-95FB-486E-B1B2-E2B0EA6FB013}" type="datetimeFigureOut">
              <a:rPr lang="hu-HU" smtClean="0"/>
              <a:t>2020.08.26.</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277AA-D7F2-4C7D-9A74-942099C4434F}" type="slidenum">
              <a:rPr lang="hu-HU" smtClean="0"/>
              <a:t>‹#›</a:t>
            </a:fld>
            <a:endParaRPr lang="hu-HU"/>
          </a:p>
        </p:txBody>
      </p:sp>
    </p:spTree>
    <p:extLst>
      <p:ext uri="{BB962C8B-B14F-4D97-AF65-F5344CB8AC3E}">
        <p14:creationId xmlns:p14="http://schemas.microsoft.com/office/powerpoint/2010/main" val="3354225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p:txBody>
          <a:bodyPr/>
          <a:lstStyle/>
          <a:p>
            <a:endParaRPr lang="hu-HU"/>
          </a:p>
        </p:txBody>
      </p:sp>
      <p:pic>
        <p:nvPicPr>
          <p:cNvPr id="5" name="Kép 4"/>
          <p:cNvPicPr>
            <a:picLocks noChangeAspect="1"/>
          </p:cNvPicPr>
          <p:nvPr/>
        </p:nvPicPr>
        <p:blipFill rotWithShape="1">
          <a:blip r:embed="rId2" cstate="print">
            <a:extLst>
              <a:ext uri="{28A0092B-C50C-407E-A947-70E740481C1C}">
                <a14:useLocalDpi xmlns:a14="http://schemas.microsoft.com/office/drawing/2010/main" val="0"/>
              </a:ext>
            </a:extLst>
          </a:blip>
          <a:srcRect l="2775" b="18081"/>
          <a:stretch/>
        </p:blipFill>
        <p:spPr>
          <a:xfrm>
            <a:off x="251520" y="548680"/>
            <a:ext cx="8645654" cy="5426918"/>
          </a:xfrm>
          <a:prstGeom prst="rect">
            <a:avLst/>
          </a:prstGeom>
          <a:ln>
            <a:noFill/>
          </a:ln>
          <a:effectLst>
            <a:softEdge rad="112500"/>
          </a:effectLst>
        </p:spPr>
      </p:pic>
      <p:sp>
        <p:nvSpPr>
          <p:cNvPr id="6" name="Cím 1"/>
          <p:cNvSpPr txBox="1">
            <a:spLocks/>
          </p:cNvSpPr>
          <p:nvPr/>
        </p:nvSpPr>
        <p:spPr>
          <a:xfrm>
            <a:off x="833616" y="766019"/>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u-HU" sz="5400" i="1" dirty="0" smtClean="0">
                <a:solidFill>
                  <a:schemeClr val="tx2">
                    <a:lumMod val="75000"/>
                  </a:schemeClr>
                </a:solidFill>
              </a:rPr>
              <a:t>Ballagás</a:t>
            </a:r>
            <a:br>
              <a:rPr lang="hu-HU" sz="5400" i="1" dirty="0" smtClean="0">
                <a:solidFill>
                  <a:schemeClr val="tx2">
                    <a:lumMod val="75000"/>
                  </a:schemeClr>
                </a:solidFill>
              </a:rPr>
            </a:br>
            <a:r>
              <a:rPr lang="hu-HU" sz="5400" i="1" dirty="0" smtClean="0">
                <a:solidFill>
                  <a:schemeClr val="tx2">
                    <a:lumMod val="75000"/>
                  </a:schemeClr>
                </a:solidFill>
              </a:rPr>
              <a:t>2012-2020</a:t>
            </a:r>
            <a:endParaRPr lang="hu-HU" sz="5400" i="1" dirty="0">
              <a:solidFill>
                <a:schemeClr val="tx2">
                  <a:lumMod val="75000"/>
                </a:schemeClr>
              </a:solidFill>
            </a:endParaRPr>
          </a:p>
        </p:txBody>
      </p:sp>
    </p:spTree>
    <p:extLst>
      <p:ext uri="{BB962C8B-B14F-4D97-AF65-F5344CB8AC3E}">
        <p14:creationId xmlns:p14="http://schemas.microsoft.com/office/powerpoint/2010/main" val="288940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4958" y="245790"/>
            <a:ext cx="8448939" cy="6336704"/>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404" y="370374"/>
            <a:ext cx="8136904" cy="6102679"/>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098" y="236964"/>
            <a:ext cx="8496944" cy="6372708"/>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826" y="314654"/>
            <a:ext cx="8280920" cy="6210690"/>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388" y="260648"/>
            <a:ext cx="8434884" cy="6326163"/>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8082" y="1170464"/>
            <a:ext cx="8793009" cy="4495254"/>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4580" y="116632"/>
            <a:ext cx="4968552" cy="6624736"/>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188" y="1008162"/>
            <a:ext cx="8569572" cy="4824536"/>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802" y="965870"/>
            <a:ext cx="8697476" cy="4896544"/>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802" y="972726"/>
            <a:ext cx="8697476" cy="4896544"/>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6" name="Tartalom hely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5810" y="316652"/>
            <a:ext cx="8558179" cy="60486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04380487"/>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26080" y="165780"/>
            <a:ext cx="3672408" cy="6528726"/>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8386" y="260648"/>
            <a:ext cx="8448938" cy="6336704"/>
          </a:xfrm>
          <a:prstGeom prst="rect">
            <a:avLst/>
          </a:prstGeom>
          <a:ln>
            <a:noFill/>
          </a:ln>
          <a:effectLst>
            <a:softEdge rad="112500"/>
          </a:effectLst>
        </p:spPr>
      </p:pic>
    </p:spTree>
    <p:extLst>
      <p:ext uri="{BB962C8B-B14F-4D97-AF65-F5344CB8AC3E}">
        <p14:creationId xmlns:p14="http://schemas.microsoft.com/office/powerpoint/2010/main" val="3948776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2308" y="249218"/>
            <a:ext cx="4752528" cy="6336704"/>
          </a:xfrm>
          <a:prstGeom prst="rect">
            <a:avLst/>
          </a:prstGeom>
          <a:ln>
            <a:noFill/>
          </a:ln>
          <a:effectLst>
            <a:softEdge rad="112500"/>
          </a:effectLst>
        </p:spPr>
      </p:pic>
    </p:spTree>
    <p:extLst>
      <p:ext uri="{BB962C8B-B14F-4D97-AF65-F5344CB8AC3E}">
        <p14:creationId xmlns:p14="http://schemas.microsoft.com/office/powerpoint/2010/main" val="3948776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090" y="166670"/>
            <a:ext cx="8640960" cy="6480720"/>
          </a:xfrm>
          <a:prstGeom prst="rect">
            <a:avLst/>
          </a:prstGeom>
          <a:ln>
            <a:noFill/>
          </a:ln>
          <a:effectLst>
            <a:softEdge rad="112500"/>
          </a:effectLst>
        </p:spPr>
      </p:pic>
    </p:spTree>
    <p:extLst>
      <p:ext uri="{BB962C8B-B14F-4D97-AF65-F5344CB8AC3E}">
        <p14:creationId xmlns:p14="http://schemas.microsoft.com/office/powerpoint/2010/main" val="3948776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5920" y="93772"/>
            <a:ext cx="6552728" cy="6654060"/>
          </a:xfrm>
          <a:prstGeom prst="rect">
            <a:avLst/>
          </a:prstGeom>
          <a:ln>
            <a:noFill/>
          </a:ln>
          <a:effectLst>
            <a:softEdge rad="112500"/>
          </a:effectLst>
        </p:spPr>
      </p:pic>
    </p:spTree>
    <p:extLst>
      <p:ext uri="{BB962C8B-B14F-4D97-AF65-F5344CB8AC3E}">
        <p14:creationId xmlns:p14="http://schemas.microsoft.com/office/powerpoint/2010/main" val="3948776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5232" y="973872"/>
            <a:ext cx="8686227" cy="4886003"/>
          </a:xfrm>
          <a:prstGeom prst="rect">
            <a:avLst/>
          </a:prstGeom>
          <a:ln>
            <a:noFill/>
          </a:ln>
          <a:effectLst>
            <a:softEdge rad="112500"/>
          </a:effectLst>
        </p:spPr>
      </p:pic>
    </p:spTree>
    <p:extLst>
      <p:ext uri="{BB962C8B-B14F-4D97-AF65-F5344CB8AC3E}">
        <p14:creationId xmlns:p14="http://schemas.microsoft.com/office/powerpoint/2010/main" val="3948776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677" y="941864"/>
            <a:ext cx="8814241" cy="4958011"/>
          </a:xfrm>
          <a:prstGeom prst="rect">
            <a:avLst/>
          </a:prstGeom>
          <a:ln>
            <a:noFill/>
          </a:ln>
          <a:effectLst>
            <a:softEdge rad="112500"/>
          </a:effectLst>
        </p:spPr>
      </p:pic>
    </p:spTree>
    <p:extLst>
      <p:ext uri="{BB962C8B-B14F-4D97-AF65-F5344CB8AC3E}">
        <p14:creationId xmlns:p14="http://schemas.microsoft.com/office/powerpoint/2010/main" val="3948776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652" y="941864"/>
            <a:ext cx="8814241" cy="4958011"/>
          </a:xfrm>
          <a:prstGeom prst="rect">
            <a:avLst/>
          </a:prstGeom>
          <a:ln>
            <a:noFill/>
          </a:ln>
          <a:effectLst>
            <a:softEdge rad="112500"/>
          </a:effectLst>
        </p:spPr>
      </p:pic>
    </p:spTree>
    <p:extLst>
      <p:ext uri="{BB962C8B-B14F-4D97-AF65-F5344CB8AC3E}">
        <p14:creationId xmlns:p14="http://schemas.microsoft.com/office/powerpoint/2010/main" val="3948776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652" y="1628800"/>
            <a:ext cx="8818933" cy="3600400"/>
          </a:xfrm>
          <a:prstGeom prst="rect">
            <a:avLst/>
          </a:prstGeom>
          <a:ln>
            <a:noFill/>
          </a:ln>
          <a:effectLst>
            <a:softEdge rad="112500"/>
          </a:effectLst>
        </p:spPr>
      </p:pic>
    </p:spTree>
    <p:extLst>
      <p:ext uri="{BB962C8B-B14F-4D97-AF65-F5344CB8AC3E}">
        <p14:creationId xmlns:p14="http://schemas.microsoft.com/office/powerpoint/2010/main" val="3948776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1" y="1363628"/>
            <a:ext cx="8779391" cy="4104456"/>
          </a:xfrm>
          <a:prstGeom prst="rect">
            <a:avLst/>
          </a:prstGeom>
          <a:ln>
            <a:noFill/>
          </a:ln>
          <a:effectLst>
            <a:softEdge rad="112500"/>
          </a:effectLst>
        </p:spPr>
      </p:pic>
    </p:spTree>
    <p:extLst>
      <p:ext uri="{BB962C8B-B14F-4D97-AF65-F5344CB8AC3E}">
        <p14:creationId xmlns:p14="http://schemas.microsoft.com/office/powerpoint/2010/main" val="3948776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5" name="Tartalom helye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00130" y="453812"/>
            <a:ext cx="7920880" cy="5940660"/>
          </a:xfrm>
          <a:prstGeom prst="rect">
            <a:avLst/>
          </a:prstGeom>
          <a:ln>
            <a:noFill/>
          </a:ln>
          <a:effectLst>
            <a:softEdge rad="112500"/>
          </a:effectLst>
        </p:spPr>
      </p:pic>
      <p:pic>
        <p:nvPicPr>
          <p:cNvPr id="3" name="Alma Együttes - Khumba Dal dalszövegge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592" y="-34290"/>
            <a:ext cx="609600" cy="609600"/>
          </a:xfrm>
          <a:prstGeom prst="rect">
            <a:avLst/>
          </a:prstGeom>
        </p:spPr>
      </p:pic>
    </p:spTree>
    <p:extLst>
      <p:ext uri="{BB962C8B-B14F-4D97-AF65-F5344CB8AC3E}">
        <p14:creationId xmlns:p14="http://schemas.microsoft.com/office/powerpoint/2010/main" val="164744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196752"/>
            <a:ext cx="8790476" cy="4464496"/>
          </a:xfrm>
          <a:prstGeom prst="rect">
            <a:avLst/>
          </a:prstGeom>
          <a:ln>
            <a:noFill/>
          </a:ln>
          <a:effectLst>
            <a:softEdge rad="112500"/>
          </a:effectLst>
        </p:spPr>
      </p:pic>
    </p:spTree>
    <p:extLst>
      <p:ext uri="{BB962C8B-B14F-4D97-AF65-F5344CB8AC3E}">
        <p14:creationId xmlns:p14="http://schemas.microsoft.com/office/powerpoint/2010/main" val="3948776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802" y="907831"/>
            <a:ext cx="8706186" cy="5030019"/>
          </a:xfrm>
          <a:prstGeom prst="rect">
            <a:avLst/>
          </a:prstGeom>
          <a:ln>
            <a:noFill/>
          </a:ln>
          <a:effectLst>
            <a:softEdge rad="112500"/>
          </a:effectLst>
        </p:spPr>
      </p:pic>
    </p:spTree>
    <p:extLst>
      <p:ext uri="{BB962C8B-B14F-4D97-AF65-F5344CB8AC3E}">
        <p14:creationId xmlns:p14="http://schemas.microsoft.com/office/powerpoint/2010/main" val="3948776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39492"/>
            <a:ext cx="6768752" cy="6564763"/>
          </a:xfrm>
          <a:prstGeom prst="rect">
            <a:avLst/>
          </a:prstGeom>
          <a:ln>
            <a:noFill/>
          </a:ln>
          <a:effectLst>
            <a:softEdge rad="112500"/>
          </a:effectLst>
        </p:spPr>
      </p:pic>
    </p:spTree>
    <p:extLst>
      <p:ext uri="{BB962C8B-B14F-4D97-AF65-F5344CB8AC3E}">
        <p14:creationId xmlns:p14="http://schemas.microsoft.com/office/powerpoint/2010/main" val="3948776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808" y="200070"/>
            <a:ext cx="8568952" cy="6426714"/>
          </a:xfrm>
          <a:prstGeom prst="rect">
            <a:avLst/>
          </a:prstGeom>
          <a:ln>
            <a:noFill/>
          </a:ln>
          <a:effectLst>
            <a:softEdge rad="112500"/>
          </a:effectLst>
        </p:spPr>
      </p:pic>
    </p:spTree>
    <p:extLst>
      <p:ext uri="{BB962C8B-B14F-4D97-AF65-F5344CB8AC3E}">
        <p14:creationId xmlns:p14="http://schemas.microsoft.com/office/powerpoint/2010/main" val="1515895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7230" y="317798"/>
            <a:ext cx="8701864" cy="6192688"/>
          </a:xfrm>
          <a:prstGeom prst="rect">
            <a:avLst/>
          </a:prstGeom>
          <a:ln>
            <a:noFill/>
          </a:ln>
          <a:effectLst>
            <a:softEdge rad="112500"/>
          </a:effectLst>
        </p:spPr>
      </p:pic>
    </p:spTree>
    <p:extLst>
      <p:ext uri="{BB962C8B-B14F-4D97-AF65-F5344CB8AC3E}">
        <p14:creationId xmlns:p14="http://schemas.microsoft.com/office/powerpoint/2010/main" val="1515895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6010" y="105202"/>
            <a:ext cx="4968552" cy="6624736"/>
          </a:xfrm>
          <a:prstGeom prst="rect">
            <a:avLst/>
          </a:prstGeom>
          <a:ln>
            <a:noFill/>
          </a:ln>
          <a:effectLst>
            <a:softEdge rad="112500"/>
          </a:effectLst>
        </p:spPr>
      </p:pic>
    </p:spTree>
    <p:extLst>
      <p:ext uri="{BB962C8B-B14F-4D97-AF65-F5344CB8AC3E}">
        <p14:creationId xmlns:p14="http://schemas.microsoft.com/office/powerpoint/2010/main" val="1515895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8082" y="657517"/>
            <a:ext cx="8783581" cy="5534075"/>
          </a:xfrm>
          <a:prstGeom prst="rect">
            <a:avLst/>
          </a:prstGeom>
          <a:ln>
            <a:noFill/>
          </a:ln>
          <a:effectLst>
            <a:softEdge rad="112500"/>
          </a:effectLst>
        </p:spPr>
      </p:pic>
    </p:spTree>
    <p:extLst>
      <p:ext uri="{BB962C8B-B14F-4D97-AF65-F5344CB8AC3E}">
        <p14:creationId xmlns:p14="http://schemas.microsoft.com/office/powerpoint/2010/main" val="1515895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468" y="290364"/>
            <a:ext cx="6984776" cy="6266982"/>
          </a:xfrm>
          <a:prstGeom prst="rect">
            <a:avLst/>
          </a:prstGeom>
          <a:ln>
            <a:noFill/>
          </a:ln>
          <a:effectLst>
            <a:softEdge rad="112500"/>
          </a:effectLst>
        </p:spPr>
      </p:pic>
    </p:spTree>
    <p:extLst>
      <p:ext uri="{BB962C8B-B14F-4D97-AF65-F5344CB8AC3E}">
        <p14:creationId xmlns:p14="http://schemas.microsoft.com/office/powerpoint/2010/main" val="1515895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6388" y="271538"/>
            <a:ext cx="8424936" cy="6318702"/>
          </a:xfrm>
          <a:prstGeom prst="rect">
            <a:avLst/>
          </a:prstGeom>
          <a:ln>
            <a:noFill/>
          </a:ln>
          <a:effectLst>
            <a:softEdge rad="112500"/>
          </a:effectLst>
        </p:spPr>
      </p:pic>
    </p:spTree>
    <p:extLst>
      <p:ext uri="{BB962C8B-B14F-4D97-AF65-F5344CB8AC3E}">
        <p14:creationId xmlns:p14="http://schemas.microsoft.com/office/powerpoint/2010/main" val="1515895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3832" y="370374"/>
            <a:ext cx="8136904" cy="6102678"/>
          </a:xfrm>
          <a:prstGeom prst="rect">
            <a:avLst/>
          </a:prstGeom>
          <a:ln>
            <a:noFill/>
          </a:ln>
          <a:effectLst>
            <a:softEdge rad="112500"/>
          </a:effectLst>
        </p:spPr>
      </p:pic>
    </p:spTree>
    <p:extLst>
      <p:ext uri="{BB962C8B-B14F-4D97-AF65-F5344CB8AC3E}">
        <p14:creationId xmlns:p14="http://schemas.microsoft.com/office/powerpoint/2010/main" val="1515895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232" y="177210"/>
            <a:ext cx="8673194" cy="6494055"/>
          </a:xfrm>
          <a:prstGeom prst="rect">
            <a:avLst/>
          </a:prstGeom>
          <a:ln>
            <a:noFill/>
          </a:ln>
          <a:effectLst>
            <a:softEdge rad="112500"/>
          </a:effectLst>
        </p:spPr>
      </p:pic>
    </p:spTree>
    <p:extLst>
      <p:ext uri="{BB962C8B-B14F-4D97-AF65-F5344CB8AC3E}">
        <p14:creationId xmlns:p14="http://schemas.microsoft.com/office/powerpoint/2010/main" val="722525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386" y="260648"/>
            <a:ext cx="8448938" cy="6336704"/>
          </a:xfrm>
          <a:prstGeom prst="rect">
            <a:avLst/>
          </a:prstGeom>
          <a:ln>
            <a:noFill/>
          </a:ln>
          <a:effectLst>
            <a:softEdge rad="112500"/>
          </a:effectLst>
        </p:spPr>
      </p:pic>
    </p:spTree>
    <p:extLst>
      <p:ext uri="{BB962C8B-B14F-4D97-AF65-F5344CB8AC3E}">
        <p14:creationId xmlns:p14="http://schemas.microsoft.com/office/powerpoint/2010/main" val="1515895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234360"/>
            <a:ext cx="8496944" cy="6372708"/>
          </a:xfrm>
          <a:prstGeom prst="rect">
            <a:avLst/>
          </a:prstGeom>
          <a:ln>
            <a:noFill/>
          </a:ln>
          <a:effectLst>
            <a:softEdge rad="112500"/>
          </a:effectLst>
        </p:spPr>
      </p:pic>
    </p:spTree>
    <p:extLst>
      <p:ext uri="{BB962C8B-B14F-4D97-AF65-F5344CB8AC3E}">
        <p14:creationId xmlns:p14="http://schemas.microsoft.com/office/powerpoint/2010/main" val="1515895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5810" y="200070"/>
            <a:ext cx="8568952" cy="6426714"/>
          </a:xfrm>
          <a:prstGeom prst="rect">
            <a:avLst/>
          </a:prstGeom>
          <a:ln>
            <a:noFill/>
          </a:ln>
          <a:effectLst>
            <a:softEdge rad="112500"/>
          </a:effectLst>
        </p:spPr>
      </p:pic>
    </p:spTree>
    <p:extLst>
      <p:ext uri="{BB962C8B-B14F-4D97-AF65-F5344CB8AC3E}">
        <p14:creationId xmlns:p14="http://schemas.microsoft.com/office/powerpoint/2010/main" val="1515895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4226" y="245790"/>
            <a:ext cx="6192688" cy="6341870"/>
          </a:xfrm>
          <a:prstGeom prst="rect">
            <a:avLst/>
          </a:prstGeom>
          <a:ln>
            <a:noFill/>
          </a:ln>
          <a:effectLst>
            <a:softEdge rad="112500"/>
          </a:effectLst>
        </p:spPr>
      </p:pic>
    </p:spTree>
    <p:extLst>
      <p:ext uri="{BB962C8B-B14F-4D97-AF65-F5344CB8AC3E}">
        <p14:creationId xmlns:p14="http://schemas.microsoft.com/office/powerpoint/2010/main" val="1515895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8018" y="200070"/>
            <a:ext cx="4824536" cy="6432715"/>
          </a:xfrm>
          <a:prstGeom prst="rect">
            <a:avLst/>
          </a:prstGeom>
          <a:ln>
            <a:noFill/>
          </a:ln>
          <a:effectLst>
            <a:softEdge rad="112500"/>
          </a:effectLst>
        </p:spPr>
      </p:pic>
    </p:spTree>
    <p:extLst>
      <p:ext uri="{BB962C8B-B14F-4D97-AF65-F5344CB8AC3E}">
        <p14:creationId xmlns:p14="http://schemas.microsoft.com/office/powerpoint/2010/main" val="1515895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6010" y="105202"/>
            <a:ext cx="4968552" cy="6624736"/>
          </a:xfrm>
          <a:prstGeom prst="rect">
            <a:avLst/>
          </a:prstGeom>
          <a:ln>
            <a:noFill/>
          </a:ln>
          <a:effectLst>
            <a:softEdge rad="112500"/>
          </a:effectLst>
        </p:spPr>
      </p:pic>
    </p:spTree>
    <p:extLst>
      <p:ext uri="{BB962C8B-B14F-4D97-AF65-F5344CB8AC3E}">
        <p14:creationId xmlns:p14="http://schemas.microsoft.com/office/powerpoint/2010/main" val="15158950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0090" y="177210"/>
            <a:ext cx="8640960" cy="6480720"/>
          </a:xfrm>
          <a:prstGeom prst="rect">
            <a:avLst/>
          </a:prstGeom>
          <a:ln>
            <a:noFill/>
          </a:ln>
          <a:effectLst>
            <a:softEdge rad="112500"/>
          </a:effectLst>
        </p:spPr>
      </p:pic>
    </p:spTree>
    <p:extLst>
      <p:ext uri="{BB962C8B-B14F-4D97-AF65-F5344CB8AC3E}">
        <p14:creationId xmlns:p14="http://schemas.microsoft.com/office/powerpoint/2010/main" val="1515895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238" y="211500"/>
            <a:ext cx="8544949" cy="6408712"/>
          </a:xfrm>
          <a:prstGeom prst="rect">
            <a:avLst/>
          </a:prstGeom>
          <a:ln>
            <a:noFill/>
          </a:ln>
          <a:effectLst>
            <a:softEdge rad="112500"/>
          </a:effectLst>
        </p:spPr>
      </p:pic>
    </p:spTree>
    <p:extLst>
      <p:ext uri="{BB962C8B-B14F-4D97-AF65-F5344CB8AC3E}">
        <p14:creationId xmlns:p14="http://schemas.microsoft.com/office/powerpoint/2010/main" val="1515895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04787" y="-2631"/>
            <a:ext cx="2627783" cy="3917192"/>
          </a:xfrm>
        </p:spPr>
      </p:pic>
      <p:pic>
        <p:nvPicPr>
          <p:cNvPr id="5" name="Kép 4"/>
          <p:cNvPicPr>
            <a:picLocks noChangeAspect="1"/>
          </p:cNvPicPr>
          <p:nvPr/>
        </p:nvPicPr>
        <p:blipFill rotWithShape="1">
          <a:blip r:embed="rId3" cstate="print">
            <a:extLst>
              <a:ext uri="{28A0092B-C50C-407E-A947-70E740481C1C}">
                <a14:useLocalDpi xmlns:a14="http://schemas.microsoft.com/office/drawing/2010/main" val="0"/>
              </a:ext>
            </a:extLst>
          </a:blip>
          <a:srcRect l="4468" r="6528"/>
          <a:stretch/>
        </p:blipFill>
        <p:spPr>
          <a:xfrm>
            <a:off x="6504785" y="2915808"/>
            <a:ext cx="2627783" cy="3938744"/>
          </a:xfrm>
          <a:prstGeom prst="rect">
            <a:avLst/>
          </a:prstGeom>
        </p:spPr>
      </p:pic>
      <p:sp>
        <p:nvSpPr>
          <p:cNvPr id="3" name="Szövegdoboz 2"/>
          <p:cNvSpPr txBox="1"/>
          <p:nvPr/>
        </p:nvSpPr>
        <p:spPr>
          <a:xfrm>
            <a:off x="431553" y="1700808"/>
            <a:ext cx="5184575" cy="4247317"/>
          </a:xfrm>
          <a:prstGeom prst="rect">
            <a:avLst/>
          </a:prstGeom>
          <a:noFill/>
        </p:spPr>
        <p:txBody>
          <a:bodyPr wrap="square" rtlCol="0">
            <a:spAutoFit/>
          </a:bodyPr>
          <a:lstStyle/>
          <a:p>
            <a:r>
              <a:rPr lang="hu-HU" sz="2800" dirty="0">
                <a:solidFill>
                  <a:schemeClr val="bg1"/>
                </a:solidFill>
              </a:rPr>
              <a:t>Jó emlékekkel, jó érzésekkel, szeretettel búcsúzom az iskolától, ahol a tanárok segítőkészek voltak, megtanultam, hogyan kell tanulni, versenyezni, jókat nevettünk, viccelődtünk a jó hangulatú órákon. Jól megalapozott, biztos tudást viszek magammal az élet következő kihívásaihoz!</a:t>
            </a:r>
          </a:p>
          <a:p>
            <a:endParaRPr lang="hu-HU" dirty="0">
              <a:solidFill>
                <a:schemeClr val="bg1"/>
              </a:solidFill>
            </a:endParaRP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6226" y="2"/>
            <a:ext cx="2787773" cy="4175136"/>
          </a:xfr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226" y="3140968"/>
            <a:ext cx="2787774" cy="3717032"/>
          </a:xfrm>
          <a:prstGeom prst="rect">
            <a:avLst/>
          </a:prstGeom>
        </p:spPr>
      </p:pic>
      <p:sp>
        <p:nvSpPr>
          <p:cNvPr id="6" name="Szövegdoboz 5"/>
          <p:cNvSpPr txBox="1"/>
          <p:nvPr/>
        </p:nvSpPr>
        <p:spPr>
          <a:xfrm>
            <a:off x="683568" y="2132856"/>
            <a:ext cx="5040560" cy="3816429"/>
          </a:xfrm>
          <a:prstGeom prst="rect">
            <a:avLst/>
          </a:prstGeom>
          <a:noFill/>
        </p:spPr>
        <p:txBody>
          <a:bodyPr wrap="square" rtlCol="0">
            <a:spAutoFit/>
          </a:bodyPr>
          <a:lstStyle/>
          <a:p>
            <a:r>
              <a:rPr lang="hu-HU" sz="2800" dirty="0">
                <a:solidFill>
                  <a:schemeClr val="bg1"/>
                </a:solidFill>
              </a:rPr>
              <a:t>Szerettem ebbe az iskolába járni. Kedvesek, viccesek, segítőkészek voltak a tanárok. Jól tanítottak bennünket mindenből. Nem felejtem, amikor órákon jó dolgokról beszélgettünk, elmentünk sétálni, sokat viccelődtünk osztálytársaimmal…</a:t>
            </a:r>
          </a:p>
          <a:p>
            <a:endParaRPr lang="hu-HU" dirty="0">
              <a:solidFill>
                <a:schemeClr val="bg1"/>
              </a:solidFill>
            </a:endParaRP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80" y="200070"/>
            <a:ext cx="8588772" cy="6441579"/>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rotWithShape="1">
          <a:blip r:embed="rId2">
            <a:extLst>
              <a:ext uri="{28A0092B-C50C-407E-A947-70E740481C1C}">
                <a14:useLocalDpi xmlns:a14="http://schemas.microsoft.com/office/drawing/2010/main" val="0"/>
              </a:ext>
            </a:extLst>
          </a:blip>
          <a:srcRect l="24829"/>
          <a:stretch/>
        </p:blipFill>
        <p:spPr>
          <a:xfrm>
            <a:off x="6372200" y="29716"/>
            <a:ext cx="2771800" cy="3687316"/>
          </a:xfr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2836678"/>
            <a:ext cx="2771800" cy="4021322"/>
          </a:xfrm>
          <a:prstGeom prst="rect">
            <a:avLst/>
          </a:prstGeom>
        </p:spPr>
      </p:pic>
      <p:sp>
        <p:nvSpPr>
          <p:cNvPr id="3" name="Szövegdoboz 2"/>
          <p:cNvSpPr txBox="1"/>
          <p:nvPr/>
        </p:nvSpPr>
        <p:spPr>
          <a:xfrm>
            <a:off x="755576" y="1600179"/>
            <a:ext cx="5040560" cy="4925166"/>
          </a:xfrm>
          <a:prstGeom prst="rect">
            <a:avLst/>
          </a:prstGeom>
          <a:noFill/>
        </p:spPr>
        <p:txBody>
          <a:bodyPr wrap="square" rtlCol="0">
            <a:spAutoFit/>
          </a:bodyPr>
          <a:lstStyle/>
          <a:p>
            <a:r>
              <a:rPr lang="hu-HU" sz="2800" dirty="0" smtClean="0">
                <a:solidFill>
                  <a:schemeClr val="bg1"/>
                </a:solidFill>
              </a:rPr>
              <a:t>Köszönöm </a:t>
            </a:r>
            <a:r>
              <a:rPr lang="hu-HU" sz="2800" dirty="0">
                <a:solidFill>
                  <a:schemeClr val="bg1"/>
                </a:solidFill>
              </a:rPr>
              <a:t>a tanároknak, hogy segítettek beilleszkedni, támogattak, és kitartottak mellettem. Nem volt könnyű, voltak nehéz idők, de minden pillanat emlékezetes marad. Lezárult az életem egy szakasza, és jó pár év múlva lelkesen idézem fel, mert emlék lesz, az életem egy része</a:t>
            </a:r>
            <a:r>
              <a:rPr lang="hu-HU" sz="2800" dirty="0" smtClean="0">
                <a:solidFill>
                  <a:schemeClr val="bg1"/>
                </a:solidFill>
              </a:rPr>
              <a:t>.</a:t>
            </a:r>
            <a:endParaRPr lang="hu-HU" sz="2800" dirty="0">
              <a:solidFill>
                <a:schemeClr val="bg1"/>
              </a:solidFill>
            </a:endParaRPr>
          </a:p>
          <a:p>
            <a:endParaRPr lang="hu-HU" sz="2800" dirty="0">
              <a:solidFill>
                <a:schemeClr val="bg1"/>
              </a:solidFill>
            </a:endParaRP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4208" y="15430"/>
            <a:ext cx="2699791" cy="4005874"/>
          </a:xfr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2834597"/>
            <a:ext cx="2699792" cy="4044536"/>
          </a:xfrm>
          <a:prstGeom prst="rect">
            <a:avLst/>
          </a:prstGeom>
        </p:spPr>
      </p:pic>
      <p:sp>
        <p:nvSpPr>
          <p:cNvPr id="3" name="Szövegdoboz 2"/>
          <p:cNvSpPr txBox="1"/>
          <p:nvPr/>
        </p:nvSpPr>
        <p:spPr>
          <a:xfrm>
            <a:off x="435546" y="1657400"/>
            <a:ext cx="5976664" cy="4247317"/>
          </a:xfrm>
          <a:prstGeom prst="rect">
            <a:avLst/>
          </a:prstGeom>
          <a:noFill/>
        </p:spPr>
        <p:txBody>
          <a:bodyPr wrap="square" rtlCol="0">
            <a:spAutoFit/>
          </a:bodyPr>
          <a:lstStyle/>
          <a:p>
            <a:r>
              <a:rPr lang="hu-HU" sz="2800" dirty="0">
                <a:solidFill>
                  <a:schemeClr val="bg1"/>
                </a:solidFill>
              </a:rPr>
              <a:t>Életem egy jelentős és emlékezetes részét töltöttem a pécsi Illyés Gyula általános iskolában. Átéltem siker- és kudarcélményeket, voltak szomorú és boldog pillanatok. Mindig emlékezni fogok az itt kötött ismeretségekre, az alapvető tudásra, amit megszereztem. Köszönettel és hálával gondolok tanáraimra és a nevelőtestület tagjaira.</a:t>
            </a:r>
          </a:p>
          <a:p>
            <a:endParaRPr lang="hu-HU" dirty="0">
              <a:solidFill>
                <a:schemeClr val="bg1"/>
              </a:solidFill>
            </a:endParaRP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4208" y="-13719"/>
            <a:ext cx="2699792" cy="4043371"/>
          </a:xfr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2854860"/>
            <a:ext cx="2699792" cy="4003140"/>
          </a:xfrm>
          <a:prstGeom prst="rect">
            <a:avLst/>
          </a:prstGeom>
        </p:spPr>
      </p:pic>
      <p:sp>
        <p:nvSpPr>
          <p:cNvPr id="3" name="Szövegdoboz 2"/>
          <p:cNvSpPr txBox="1"/>
          <p:nvPr/>
        </p:nvSpPr>
        <p:spPr>
          <a:xfrm>
            <a:off x="755576" y="1988840"/>
            <a:ext cx="4392487" cy="3816429"/>
          </a:xfrm>
          <a:prstGeom prst="rect">
            <a:avLst/>
          </a:prstGeom>
          <a:noFill/>
        </p:spPr>
        <p:txBody>
          <a:bodyPr wrap="square" rtlCol="0">
            <a:spAutoFit/>
          </a:bodyPr>
          <a:lstStyle/>
          <a:p>
            <a:r>
              <a:rPr lang="hu-HU" sz="2800" dirty="0">
                <a:solidFill>
                  <a:schemeClr val="bg1"/>
                </a:solidFill>
              </a:rPr>
              <a:t>Nagyon megszerettem ezt az iskolát, főleg a tanárok miatt. Örömmel emlékezem a fociedzésekre, és a versenyekre. Imádtam az „Illyésbe” járni, és remélem, még lesz alkalmam találkozni Önökkel!</a:t>
            </a:r>
          </a:p>
          <a:p>
            <a:endParaRPr lang="hu-HU" dirty="0">
              <a:solidFill>
                <a:schemeClr val="bg1"/>
              </a:solidFill>
            </a:endParaRP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4168" y="0"/>
            <a:ext cx="3067618" cy="4572848"/>
          </a:xfr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2666536"/>
            <a:ext cx="3059832" cy="4191464"/>
          </a:xfrm>
          <a:prstGeom prst="rect">
            <a:avLst/>
          </a:prstGeom>
        </p:spPr>
      </p:pic>
      <p:sp>
        <p:nvSpPr>
          <p:cNvPr id="3" name="Szövegdoboz 2"/>
          <p:cNvSpPr txBox="1"/>
          <p:nvPr/>
        </p:nvSpPr>
        <p:spPr>
          <a:xfrm>
            <a:off x="361826" y="908721"/>
            <a:ext cx="5544616" cy="5688632"/>
          </a:xfrm>
          <a:prstGeom prst="rect">
            <a:avLst/>
          </a:prstGeom>
          <a:noFill/>
        </p:spPr>
        <p:txBody>
          <a:bodyPr wrap="square" rtlCol="0">
            <a:spAutoFit/>
          </a:bodyPr>
          <a:lstStyle/>
          <a:p>
            <a:r>
              <a:rPr lang="hu-HU" sz="2800" dirty="0">
                <a:solidFill>
                  <a:schemeClr val="bg1"/>
                </a:solidFill>
              </a:rPr>
              <a:t>Jó volt ebbe az iskolába járni, mert itt elfogadtak, segítettek nyitottabbá, bátrabbá válni. A 8 év alatt barátokra találtam, szép emlékeket őrzök a közös osztálykirándulásokról, szülinapokról, programokról. Hálás vagyok a tanáraimnak a jóindulatért, bíztatásért, és köszönöm nekik, hogy a segítségükkel önálló lettem, megtanultam, hogy sokkal többre vagyok képes, mint amit gondoltam magamról.</a:t>
            </a:r>
          </a:p>
          <a:p>
            <a:endParaRPr lang="hu-HU" dirty="0">
              <a:solidFill>
                <a:schemeClr val="bg1"/>
              </a:solidFill>
            </a:endParaRP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472" b="11992"/>
          <a:stretch/>
        </p:blipFill>
        <p:spPr>
          <a:xfrm>
            <a:off x="6147412" y="14312"/>
            <a:ext cx="2982846" cy="3826024"/>
          </a:xfrm>
        </p:spPr>
      </p:pic>
      <p:pic>
        <p:nvPicPr>
          <p:cNvPr id="5" name="Kép 4"/>
          <p:cNvPicPr>
            <a:picLocks noChangeAspect="1"/>
          </p:cNvPicPr>
          <p:nvPr/>
        </p:nvPicPr>
        <p:blipFill rotWithShape="1">
          <a:blip r:embed="rId3" cstate="print">
            <a:extLst>
              <a:ext uri="{28A0092B-C50C-407E-A947-70E740481C1C}">
                <a14:useLocalDpi xmlns:a14="http://schemas.microsoft.com/office/drawing/2010/main" val="0"/>
              </a:ext>
            </a:extLst>
          </a:blip>
          <a:srcRect t="8457"/>
          <a:stretch/>
        </p:blipFill>
        <p:spPr>
          <a:xfrm>
            <a:off x="6147412" y="3057524"/>
            <a:ext cx="2982846" cy="3773611"/>
          </a:xfrm>
          <a:prstGeom prst="rect">
            <a:avLst/>
          </a:prstGeom>
        </p:spPr>
      </p:pic>
      <p:sp>
        <p:nvSpPr>
          <p:cNvPr id="3" name="Szövegdoboz 2"/>
          <p:cNvSpPr txBox="1"/>
          <p:nvPr/>
        </p:nvSpPr>
        <p:spPr>
          <a:xfrm>
            <a:off x="899592" y="2445142"/>
            <a:ext cx="4176464" cy="2523768"/>
          </a:xfrm>
          <a:prstGeom prst="rect">
            <a:avLst/>
          </a:prstGeom>
          <a:noFill/>
        </p:spPr>
        <p:txBody>
          <a:bodyPr wrap="square" rtlCol="0">
            <a:spAutoFit/>
          </a:bodyPr>
          <a:lstStyle/>
          <a:p>
            <a:r>
              <a:rPr lang="hu-HU" sz="2800" dirty="0">
                <a:solidFill>
                  <a:schemeClr val="bg1"/>
                </a:solidFill>
              </a:rPr>
              <a:t>Köszönöm ezt a 8 évet, azt, hogy a tanárok nagyon segítőkészek voltak! Sok sikert kívánok! Hiányozni fog az iskola!</a:t>
            </a:r>
          </a:p>
          <a:p>
            <a:endParaRPr lang="hu-HU" dirty="0">
              <a:solidFill>
                <a:schemeClr val="bg1"/>
              </a:solidFill>
            </a:endParaRP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2908" y="1711"/>
            <a:ext cx="2861092" cy="4219377"/>
          </a:xfr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908" y="2924944"/>
            <a:ext cx="2861091" cy="3933056"/>
          </a:xfrm>
          <a:prstGeom prst="rect">
            <a:avLst/>
          </a:prstGeom>
        </p:spPr>
      </p:pic>
      <p:sp>
        <p:nvSpPr>
          <p:cNvPr id="3" name="Szövegdoboz 2"/>
          <p:cNvSpPr txBox="1"/>
          <p:nvPr/>
        </p:nvSpPr>
        <p:spPr>
          <a:xfrm>
            <a:off x="683568" y="1916832"/>
            <a:ext cx="5045770" cy="4247317"/>
          </a:xfrm>
          <a:prstGeom prst="rect">
            <a:avLst/>
          </a:prstGeom>
          <a:noFill/>
        </p:spPr>
        <p:txBody>
          <a:bodyPr wrap="square" rtlCol="0">
            <a:spAutoFit/>
          </a:bodyPr>
          <a:lstStyle/>
          <a:p>
            <a:r>
              <a:rPr lang="hu-HU" sz="2800" dirty="0">
                <a:solidFill>
                  <a:schemeClr val="bg1"/>
                </a:solidFill>
              </a:rPr>
              <a:t>Szeretnék köszönetet mondani a tanáraimnak, hogy megértő és elfogadó figyelemmel voltak irántam. Igyekezni fogok, hogy a jövőben kamatoztatni tudjam azt a tudást, amit itt tanultam. Mindig hálával a szívemben fogok szeretett általános iskolámra gondolni!”</a:t>
            </a:r>
          </a:p>
          <a:p>
            <a:endParaRPr lang="hu-HU" dirty="0">
              <a:solidFill>
                <a:schemeClr val="bg1"/>
              </a:solidFill>
            </a:endParaRP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4168" y="1141"/>
            <a:ext cx="3059832" cy="4565699"/>
          </a:xfr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2515250"/>
            <a:ext cx="3059832" cy="4342750"/>
          </a:xfrm>
          <a:prstGeom prst="rect">
            <a:avLst/>
          </a:prstGeom>
        </p:spPr>
      </p:pic>
      <p:sp>
        <p:nvSpPr>
          <p:cNvPr id="3" name="Szövegdoboz 2"/>
          <p:cNvSpPr txBox="1"/>
          <p:nvPr/>
        </p:nvSpPr>
        <p:spPr>
          <a:xfrm>
            <a:off x="323528" y="1556792"/>
            <a:ext cx="5472608" cy="4678204"/>
          </a:xfrm>
          <a:prstGeom prst="rect">
            <a:avLst/>
          </a:prstGeom>
          <a:noFill/>
        </p:spPr>
        <p:txBody>
          <a:bodyPr wrap="square" rtlCol="0">
            <a:spAutoFit/>
          </a:bodyPr>
          <a:lstStyle/>
          <a:p>
            <a:r>
              <a:rPr lang="hu-HU" sz="2800" dirty="0">
                <a:solidFill>
                  <a:schemeClr val="bg1"/>
                </a:solidFill>
              </a:rPr>
              <a:t>Igyekeztem szorgalmas, szabálykövető, tisztelettudó diák lenni. Remélem, nem okoztam senkinek csalódást. Szeretném megköszönni minden tanárom munkáját. Szép emlék marad, hogy matekból a felmentésem ellenére is sokat tanulhattam Gergő bácsitól, és kedves emlék a Berze iskolában töltött idő is. </a:t>
            </a:r>
          </a:p>
          <a:p>
            <a:endParaRPr lang="hu-HU" dirty="0">
              <a:solidFill>
                <a:schemeClr val="bg1"/>
              </a:solidFill>
            </a:endParaRP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9538" y="1"/>
            <a:ext cx="3082717" cy="4581128"/>
          </a:xfr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2670204"/>
            <a:ext cx="3059832" cy="4187795"/>
          </a:xfrm>
          <a:prstGeom prst="rect">
            <a:avLst/>
          </a:prstGeom>
        </p:spPr>
      </p:pic>
      <p:sp>
        <p:nvSpPr>
          <p:cNvPr id="3" name="Szövegdoboz 2"/>
          <p:cNvSpPr txBox="1"/>
          <p:nvPr/>
        </p:nvSpPr>
        <p:spPr>
          <a:xfrm>
            <a:off x="539552" y="2304924"/>
            <a:ext cx="5040560" cy="2523768"/>
          </a:xfrm>
          <a:prstGeom prst="rect">
            <a:avLst/>
          </a:prstGeom>
          <a:noFill/>
        </p:spPr>
        <p:txBody>
          <a:bodyPr wrap="square" rtlCol="0">
            <a:spAutoFit/>
          </a:bodyPr>
          <a:lstStyle/>
          <a:p>
            <a:r>
              <a:rPr lang="hu-HU" sz="2800" dirty="0">
                <a:solidFill>
                  <a:schemeClr val="bg1"/>
                </a:solidFill>
              </a:rPr>
              <a:t>Köszönöm tanáraimnak, hogy segítettek abban, hogy rendesen tanuljak, mindig szívesen fogok visszaemlékezni az iskolai és osztály kirándulásokra.</a:t>
            </a:r>
          </a:p>
          <a:p>
            <a:endParaRPr lang="hu-HU" dirty="0">
              <a:solidFill>
                <a:schemeClr val="bg1"/>
              </a:solidFill>
            </a:endParaRP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4404" y="13147"/>
            <a:ext cx="3059596" cy="4567982"/>
          </a:xfr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2894218"/>
            <a:ext cx="3059832" cy="3963781"/>
          </a:xfrm>
          <a:prstGeom prst="rect">
            <a:avLst/>
          </a:prstGeom>
        </p:spPr>
      </p:pic>
      <p:sp>
        <p:nvSpPr>
          <p:cNvPr id="3" name="Szövegdoboz 2"/>
          <p:cNvSpPr txBox="1"/>
          <p:nvPr/>
        </p:nvSpPr>
        <p:spPr>
          <a:xfrm>
            <a:off x="539553" y="2060848"/>
            <a:ext cx="4320479" cy="3816429"/>
          </a:xfrm>
          <a:prstGeom prst="rect">
            <a:avLst/>
          </a:prstGeom>
          <a:noFill/>
        </p:spPr>
        <p:txBody>
          <a:bodyPr wrap="square" rtlCol="0">
            <a:spAutoFit/>
          </a:bodyPr>
          <a:lstStyle/>
          <a:p>
            <a:r>
              <a:rPr lang="hu-HU" sz="2800" dirty="0">
                <a:solidFill>
                  <a:schemeClr val="bg1"/>
                </a:solidFill>
              </a:rPr>
              <a:t>Köszönöm iskolámnak, tanáraimnak, hogy kibírtak velem 7 évet. Szép emlék számomra, hogy megismertem az osztályom. Itt tanultam meg, sok minden más mellett, hogy mi az a prímszám.</a:t>
            </a:r>
          </a:p>
          <a:p>
            <a:endParaRPr lang="hu-HU" dirty="0">
              <a:solidFill>
                <a:schemeClr val="bg1"/>
              </a:solidFill>
            </a:endParaRP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91226" y="0"/>
            <a:ext cx="3152774" cy="4653136"/>
          </a:xfr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1226" y="2636912"/>
            <a:ext cx="3152774" cy="4221088"/>
          </a:xfrm>
          <a:prstGeom prst="rect">
            <a:avLst/>
          </a:prstGeom>
        </p:spPr>
      </p:pic>
      <p:sp>
        <p:nvSpPr>
          <p:cNvPr id="3" name="Szövegdoboz 2"/>
          <p:cNvSpPr txBox="1"/>
          <p:nvPr/>
        </p:nvSpPr>
        <p:spPr>
          <a:xfrm>
            <a:off x="971600" y="2276872"/>
            <a:ext cx="3816424" cy="2954655"/>
          </a:xfrm>
          <a:prstGeom prst="rect">
            <a:avLst/>
          </a:prstGeom>
          <a:noFill/>
        </p:spPr>
        <p:txBody>
          <a:bodyPr wrap="square" rtlCol="0">
            <a:spAutoFit/>
          </a:bodyPr>
          <a:lstStyle/>
          <a:p>
            <a:r>
              <a:rPr lang="hu-HU" sz="2800" dirty="0">
                <a:solidFill>
                  <a:schemeClr val="bg1"/>
                </a:solidFill>
              </a:rPr>
              <a:t>Köszönöm a sok jó élményt, legeslegjobb iskola volt! De még sokszor meg látogatom és minden jó emlék visszapereg bennem! </a:t>
            </a:r>
          </a:p>
          <a:p>
            <a:endParaRPr lang="hu-HU" dirty="0">
              <a:solidFill>
                <a:schemeClr val="bg1"/>
              </a:solidFill>
            </a:endParaRP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816" y="257220"/>
            <a:ext cx="8434884" cy="6326163"/>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3838" y="571"/>
            <a:ext cx="3094749" cy="4580558"/>
          </a:xfr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3838" y="2636912"/>
            <a:ext cx="3090161" cy="4221088"/>
          </a:xfrm>
          <a:prstGeom prst="rect">
            <a:avLst/>
          </a:prstGeom>
        </p:spPr>
      </p:pic>
      <p:sp>
        <p:nvSpPr>
          <p:cNvPr id="3" name="Szövegdoboz 2"/>
          <p:cNvSpPr txBox="1"/>
          <p:nvPr/>
        </p:nvSpPr>
        <p:spPr>
          <a:xfrm>
            <a:off x="431527" y="1628800"/>
            <a:ext cx="5112568" cy="4247317"/>
          </a:xfrm>
          <a:prstGeom prst="rect">
            <a:avLst/>
          </a:prstGeom>
          <a:noFill/>
        </p:spPr>
        <p:txBody>
          <a:bodyPr wrap="square" rtlCol="0">
            <a:spAutoFit/>
          </a:bodyPr>
          <a:lstStyle/>
          <a:p>
            <a:r>
              <a:rPr lang="hu-HU" sz="2800" dirty="0">
                <a:solidFill>
                  <a:schemeClr val="bg1"/>
                </a:solidFill>
              </a:rPr>
              <a:t>Szüleim szerint, ha vége az általánosnak, új fejezet kezdődik az életemben. Azt szerettem a suliban, hogy családias volt. Minden tanár szeretettel tanított és mi néha kikészítettük idegileg őket, de mégis meglátták bennünk, hogy miben vagyunk jók vagy tehetségesek. Köszönöm.</a:t>
            </a:r>
          </a:p>
          <a:p>
            <a:endParaRPr lang="hu-HU" dirty="0">
              <a:solidFill>
                <a:schemeClr val="bg1"/>
              </a:solidFill>
            </a:endParaRP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5390" y="1"/>
            <a:ext cx="2918608" cy="4365103"/>
          </a:xfr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5390" y="2996952"/>
            <a:ext cx="2918609" cy="3861047"/>
          </a:xfrm>
          <a:prstGeom prst="rect">
            <a:avLst/>
          </a:prstGeom>
        </p:spPr>
      </p:pic>
      <p:sp>
        <p:nvSpPr>
          <p:cNvPr id="3" name="Szövegdoboz 2"/>
          <p:cNvSpPr txBox="1"/>
          <p:nvPr/>
        </p:nvSpPr>
        <p:spPr>
          <a:xfrm>
            <a:off x="467544" y="1988841"/>
            <a:ext cx="5184576" cy="4247317"/>
          </a:xfrm>
          <a:prstGeom prst="rect">
            <a:avLst/>
          </a:prstGeom>
          <a:noFill/>
        </p:spPr>
        <p:txBody>
          <a:bodyPr wrap="square" rtlCol="0">
            <a:spAutoFit/>
          </a:bodyPr>
          <a:lstStyle/>
          <a:p>
            <a:r>
              <a:rPr lang="hu-HU" sz="2800" dirty="0">
                <a:solidFill>
                  <a:schemeClr val="bg1"/>
                </a:solidFill>
              </a:rPr>
              <a:t>Ebben az iskolában a tanárok sokszor kiemelték milyen szorgalmas és segítőkész vagyok! Ez számomra nagyon jó érzés volt, mert tudtam azt, hogy engem is elismernek annak ellenére, hogy a tanulás terén nem jeleskedtem. Ölelés Minden kedves tanáromnak!</a:t>
            </a:r>
          </a:p>
          <a:p>
            <a:endParaRPr lang="hu-HU" dirty="0">
              <a:solidFill>
                <a:schemeClr val="bg1"/>
              </a:solidFill>
            </a:endParaRP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6175" y="0"/>
            <a:ext cx="2987824" cy="4453901"/>
          </a:xfr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5" y="2635315"/>
            <a:ext cx="2978075" cy="4222683"/>
          </a:xfrm>
          <a:prstGeom prst="rect">
            <a:avLst/>
          </a:prstGeom>
        </p:spPr>
      </p:pic>
      <p:sp>
        <p:nvSpPr>
          <p:cNvPr id="3" name="Szövegdoboz 2"/>
          <p:cNvSpPr txBox="1"/>
          <p:nvPr/>
        </p:nvSpPr>
        <p:spPr>
          <a:xfrm>
            <a:off x="755576" y="1628800"/>
            <a:ext cx="4824536" cy="4401205"/>
          </a:xfrm>
          <a:prstGeom prst="rect">
            <a:avLst/>
          </a:prstGeom>
          <a:noFill/>
        </p:spPr>
        <p:txBody>
          <a:bodyPr wrap="square" rtlCol="0">
            <a:spAutoFit/>
          </a:bodyPr>
          <a:lstStyle/>
          <a:p>
            <a:r>
              <a:rPr lang="hu-HU" sz="2800" dirty="0">
                <a:solidFill>
                  <a:schemeClr val="bg1"/>
                </a:solidFill>
              </a:rPr>
              <a:t>Igyekszem az itt tanultakat minél jobban hasznosítani életem során. Nem ilyen rendhagyó formában szerettünk volna elbúcsúzni, de az élet sokszor olyan, mint a SZÍNHÁZ! Nem mi vagyunk a RENDEZŐK! Mindent köszönünk, amikor időnk engedi meg fogjuk látogatni iskolánkat!</a:t>
            </a: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a:xfrm>
            <a:off x="445770" y="1159034"/>
            <a:ext cx="8229600" cy="4525963"/>
          </a:xfrm>
        </p:spPr>
        <p:txBody>
          <a:bodyPr/>
          <a:lstStyle/>
          <a:p>
            <a:pPr marL="0" indent="0" algn="ctr">
              <a:buNone/>
            </a:pPr>
            <a:r>
              <a:rPr lang="hu-HU" dirty="0">
                <a:solidFill>
                  <a:schemeClr val="bg1"/>
                </a:solidFill>
              </a:rPr>
              <a:t>„Én itt oly sok szeretetet kaptam</a:t>
            </a:r>
            <a:br>
              <a:rPr lang="hu-HU" dirty="0">
                <a:solidFill>
                  <a:schemeClr val="bg1"/>
                </a:solidFill>
              </a:rPr>
            </a:br>
            <a:r>
              <a:rPr lang="hu-HU" dirty="0">
                <a:solidFill>
                  <a:schemeClr val="bg1"/>
                </a:solidFill>
              </a:rPr>
              <a:t>És oly nagy szeretetben éltem.</a:t>
            </a:r>
            <a:br>
              <a:rPr lang="hu-HU" dirty="0">
                <a:solidFill>
                  <a:schemeClr val="bg1"/>
                </a:solidFill>
              </a:rPr>
            </a:br>
            <a:r>
              <a:rPr lang="hu-HU" dirty="0">
                <a:solidFill>
                  <a:schemeClr val="bg1"/>
                </a:solidFill>
              </a:rPr>
              <a:t>Ha odakinn is ilyen szép az élet,</a:t>
            </a:r>
            <a:br>
              <a:rPr lang="hu-HU" dirty="0">
                <a:solidFill>
                  <a:schemeClr val="bg1"/>
                </a:solidFill>
              </a:rPr>
            </a:br>
            <a:r>
              <a:rPr lang="hu-HU" dirty="0">
                <a:solidFill>
                  <a:schemeClr val="bg1"/>
                </a:solidFill>
              </a:rPr>
              <a:t>Én boldog leszek, s nem hiába éltem.</a:t>
            </a:r>
          </a:p>
          <a:p>
            <a:pPr marL="0" indent="0" algn="ctr">
              <a:buNone/>
            </a:pPr>
            <a:r>
              <a:rPr lang="hu-HU" dirty="0">
                <a:solidFill>
                  <a:schemeClr val="bg1"/>
                </a:solidFill>
              </a:rPr>
              <a:t>Én itt oly sok szépet, s jót tanultam,</a:t>
            </a:r>
            <a:br>
              <a:rPr lang="hu-HU" dirty="0">
                <a:solidFill>
                  <a:schemeClr val="bg1"/>
                </a:solidFill>
              </a:rPr>
            </a:br>
            <a:r>
              <a:rPr lang="hu-HU" dirty="0">
                <a:solidFill>
                  <a:schemeClr val="bg1"/>
                </a:solidFill>
              </a:rPr>
              <a:t>Itt mindig hű társak közt voltam.</a:t>
            </a:r>
            <a:br>
              <a:rPr lang="hu-HU" dirty="0">
                <a:solidFill>
                  <a:schemeClr val="bg1"/>
                </a:solidFill>
              </a:rPr>
            </a:br>
            <a:r>
              <a:rPr lang="hu-HU" dirty="0">
                <a:solidFill>
                  <a:schemeClr val="bg1"/>
                </a:solidFill>
              </a:rPr>
              <a:t>Az évek hamar elrepültek, </a:t>
            </a:r>
            <a:br>
              <a:rPr lang="hu-HU" dirty="0">
                <a:solidFill>
                  <a:schemeClr val="bg1"/>
                </a:solidFill>
              </a:rPr>
            </a:br>
            <a:r>
              <a:rPr lang="hu-HU" dirty="0">
                <a:solidFill>
                  <a:schemeClr val="bg1"/>
                </a:solidFill>
              </a:rPr>
              <a:t>De emlékük elkísér, míg élek.” 	</a:t>
            </a:r>
          </a:p>
        </p:txBody>
      </p:sp>
    </p:spTree>
    <p:extLst>
      <p:ext uri="{BB962C8B-B14F-4D97-AF65-F5344CB8AC3E}">
        <p14:creationId xmlns:p14="http://schemas.microsoft.com/office/powerpoint/2010/main" val="15158950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5" name="Tartalom helye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717"/>
          <a:stretch/>
        </p:blipFill>
        <p:spPr>
          <a:xfrm>
            <a:off x="350962" y="427524"/>
            <a:ext cx="8427278" cy="5976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58950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098" y="225534"/>
            <a:ext cx="8496944" cy="6372708"/>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3884" y="366946"/>
            <a:ext cx="8146852" cy="6110139"/>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086" y="882432"/>
            <a:ext cx="8678296" cy="5067737"/>
          </a:xfrm>
          <a:prstGeom prst="rect">
            <a:avLst/>
          </a:prstGeom>
          <a:ln>
            <a:noFill/>
          </a:ln>
          <a:effectLst>
            <a:softEdge rad="112500"/>
          </a:effectLst>
        </p:spPr>
      </p:pic>
    </p:spTree>
    <p:extLst>
      <p:ext uri="{BB962C8B-B14F-4D97-AF65-F5344CB8AC3E}">
        <p14:creationId xmlns:p14="http://schemas.microsoft.com/office/powerpoint/2010/main" val="4179424239"/>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TotalTime>
  <Words>620</Words>
  <Application>Microsoft Office PowerPoint</Application>
  <PresentationFormat>Diavetítés a képernyőre (4:3 oldalarány)</PresentationFormat>
  <Paragraphs>18</Paragraphs>
  <Slides>64</Slides>
  <Notes>0</Notes>
  <HiddenSlides>0</HiddenSlides>
  <MMClips>1</MMClips>
  <ScaleCrop>false</ScaleCrop>
  <HeadingPairs>
    <vt:vector size="4" baseType="variant">
      <vt:variant>
        <vt:lpstr>Téma</vt:lpstr>
      </vt:variant>
      <vt:variant>
        <vt:i4>1</vt:i4>
      </vt:variant>
      <vt:variant>
        <vt:lpstr>Diacímek</vt:lpstr>
      </vt:variant>
      <vt:variant>
        <vt:i4>64</vt:i4>
      </vt:variant>
    </vt:vector>
  </HeadingPairs>
  <TitlesOfParts>
    <vt:vector size="65" baseType="lpstr">
      <vt:lpstr>Office-téma</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Admin</dc:creator>
  <cp:lastModifiedBy>Admin</cp:lastModifiedBy>
  <cp:revision>16</cp:revision>
  <dcterms:created xsi:type="dcterms:W3CDTF">2020-06-08T08:19:12Z</dcterms:created>
  <dcterms:modified xsi:type="dcterms:W3CDTF">2020-08-26T05:22:23Z</dcterms:modified>
</cp:coreProperties>
</file>